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542800"/>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indent="0" lvl="0" marL="0" rtl="0" algn="just">
              <a:spcBef>
                <a:spcPts val="1200"/>
              </a:spcBef>
              <a:spcAft>
                <a:spcPts val="1200"/>
              </a:spcAft>
              <a:buNone/>
            </a:pPr>
            <a:r>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